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98" y="9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49" y="5349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2"/>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7"/>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7"/>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19" name="18 Altbilgi Yer Tutucusu"/>
          <p:cNvSpPr>
            <a:spLocks noGrp="1"/>
          </p:cNvSpPr>
          <p:nvPr>
            <p:ph type="ftr" sz="quarter" idx="11"/>
          </p:nvPr>
        </p:nvSpPr>
        <p:spPr>
          <a:xfrm>
            <a:off x="3581400" y="76201"/>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49" y="3444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a:xfrm>
            <a:off x="180475" y="2947086"/>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1"/>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5"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6"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5" y="1316038"/>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1" y="1316038"/>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pPr/>
              <a:t>‹#›</a:t>
            </a:fld>
            <a:endParaRPr lang="tr-TR"/>
          </a:p>
        </p:txBody>
      </p:sp>
      <p:sp>
        <p:nvSpPr>
          <p:cNvPr id="11" name="10 Düz Bağlayıcı"/>
          <p:cNvSpPr>
            <a:spLocks noChangeShapeType="1"/>
          </p:cNvSpPr>
          <p:nvPr/>
        </p:nvSpPr>
        <p:spPr bwMode="auto">
          <a:xfrm>
            <a:off x="514349" y="6019801"/>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49" y="5849118"/>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1"/>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1"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1"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pPr/>
              <a:t>30.12.2014</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9"/>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1"/>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pPr/>
              <a:t>30.12.2014</a:t>
            </a:fld>
            <a:endParaRPr lang="tr-TR"/>
          </a:p>
        </p:txBody>
      </p:sp>
      <p:sp>
        <p:nvSpPr>
          <p:cNvPr id="28" name="27 Altbilgi Yer Tutucusu"/>
          <p:cNvSpPr>
            <a:spLocks noGrp="1"/>
          </p:cNvSpPr>
          <p:nvPr>
            <p:ph type="ftr" sz="quarter" idx="3"/>
          </p:nvPr>
        </p:nvSpPr>
        <p:spPr>
          <a:xfrm>
            <a:off x="3124200" y="76201"/>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49" y="1057987"/>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ff\Desktop\412px-Mehmed_Kadri_Pasha.jpg"/>
          <p:cNvPicPr>
            <a:picLocks noChangeAspect="1" noChangeArrowheads="1"/>
          </p:cNvPicPr>
          <p:nvPr/>
        </p:nvPicPr>
        <p:blipFill>
          <a:blip r:embed="rId2"/>
          <a:srcRect/>
          <a:stretch>
            <a:fillRect/>
          </a:stretch>
        </p:blipFill>
        <p:spPr bwMode="auto">
          <a:xfrm>
            <a:off x="642910" y="1142984"/>
            <a:ext cx="3238523" cy="4857784"/>
          </a:xfrm>
          <a:prstGeom prst="rect">
            <a:avLst/>
          </a:prstGeom>
          <a:ln w="228600" cap="sq" cmpd="thickThin">
            <a:solidFill>
              <a:srgbClr val="000000"/>
            </a:solidFill>
            <a:prstDash val="solid"/>
            <a:miter lim="800000"/>
          </a:ln>
          <a:effectLst>
            <a:innerShdw blurRad="76200">
              <a:srgbClr val="000000"/>
            </a:innerShdw>
          </a:effectLst>
        </p:spPr>
      </p:pic>
      <p:sp>
        <p:nvSpPr>
          <p:cNvPr id="5" name="4 Metin kutusu"/>
          <p:cNvSpPr txBox="1"/>
          <p:nvPr/>
        </p:nvSpPr>
        <p:spPr>
          <a:xfrm>
            <a:off x="1238227" y="267869"/>
            <a:ext cx="6953299" cy="523220"/>
          </a:xfrm>
          <a:prstGeom prst="rect">
            <a:avLst/>
          </a:prstGeom>
          <a:solidFill>
            <a:srgbClr val="C00000"/>
          </a:solidFill>
        </p:spPr>
        <p:txBody>
          <a:bodyPr wrap="square" rtlCol="0">
            <a:spAutoFit/>
          </a:bodyPr>
          <a:lstStyle/>
          <a:p>
            <a:pPr algn="ctr"/>
            <a:r>
              <a:rPr lang="tr-TR" sz="2800" b="1" dirty="0" err="1" smtClean="0">
                <a:solidFill>
                  <a:schemeClr val="bg1"/>
                </a:solidFill>
                <a:latin typeface="Times New Roman" pitchFamily="18" charset="0"/>
                <a:cs typeface="Times New Roman" pitchFamily="18" charset="0"/>
              </a:rPr>
              <a:t>Cenanizade</a:t>
            </a:r>
            <a:r>
              <a:rPr lang="tr-TR" sz="2800" b="1" dirty="0" smtClean="0">
                <a:solidFill>
                  <a:schemeClr val="bg1"/>
                </a:solidFill>
                <a:latin typeface="Times New Roman" pitchFamily="18" charset="0"/>
                <a:cs typeface="Times New Roman" pitchFamily="18" charset="0"/>
              </a:rPr>
              <a:t> Mehmet Kadri Paşa</a:t>
            </a:r>
            <a:endParaRPr lang="tr-TR" sz="2800" b="1" dirty="0">
              <a:solidFill>
                <a:schemeClr val="bg1"/>
              </a:solidFill>
              <a:latin typeface="Times New Roman" pitchFamily="18" charset="0"/>
              <a:cs typeface="Times New Roman" pitchFamily="18" charset="0"/>
            </a:endParaRPr>
          </a:p>
        </p:txBody>
      </p:sp>
      <p:sp>
        <p:nvSpPr>
          <p:cNvPr id="4" name="3 Metin kutusu"/>
          <p:cNvSpPr txBox="1"/>
          <p:nvPr/>
        </p:nvSpPr>
        <p:spPr>
          <a:xfrm>
            <a:off x="4286248" y="928670"/>
            <a:ext cx="4572096" cy="5332229"/>
          </a:xfrm>
          <a:prstGeom prst="rect">
            <a:avLst/>
          </a:prstGeom>
          <a:solidFill>
            <a:schemeClr val="bg1"/>
          </a:solidFill>
        </p:spPr>
        <p:txBody>
          <a:bodyPr wrap="square" rtlCol="0">
            <a:spAutoFit/>
          </a:bodyPr>
          <a:lstStyle/>
          <a:p>
            <a:pPr algn="ctr"/>
            <a:r>
              <a:rPr lang="tr-TR" b="1" i="1" dirty="0" smtClean="0"/>
              <a:t> </a:t>
            </a:r>
            <a:r>
              <a:rPr lang="tr-TR" b="1" i="1" dirty="0" err="1" smtClean="0">
                <a:solidFill>
                  <a:srgbClr val="C00000"/>
                </a:solidFill>
              </a:rPr>
              <a:t>Cenanizade</a:t>
            </a:r>
            <a:r>
              <a:rPr lang="tr-TR" b="1" i="1" dirty="0" smtClean="0">
                <a:solidFill>
                  <a:srgbClr val="C00000"/>
                </a:solidFill>
              </a:rPr>
              <a:t> Mehmet Kadri Paşa </a:t>
            </a:r>
          </a:p>
          <a:p>
            <a:pPr algn="just"/>
            <a:endParaRPr lang="tr-TR" b="1" i="1" dirty="0" smtClean="0"/>
          </a:p>
          <a:p>
            <a:pPr algn="just"/>
            <a:r>
              <a:rPr lang="tr-TR" sz="1200" b="1" i="1" dirty="0" smtClean="0">
                <a:latin typeface="Times New Roman" pitchFamily="18" charset="0"/>
                <a:cs typeface="Times New Roman" pitchFamily="18" charset="0"/>
              </a:rPr>
              <a:t>II. Abdülhamit saltanatında 9 Haziran 1880 - 12 Eylül 1880 tarihleri arasında üç ay üç gün sadrazamlık yapmış Osmanlı devlet adamıdır. Ayrıca 6 Ağustos 1874 - 7 Eylül 1874 ve 11 Şubat 1876 - 4 Şubat 1877 tarihleri arasında İstanbul Şehremini (Belediye Başkanı) olmuştur…Kıbrıs Mutasarrıfı İshak Paşa’nın oğludur. 1832 yılında Antep'te dünyaya gelmiştir. Temel eğitiminden sonra, İslami ilimleri, edebiyatı, Arapça ve </a:t>
            </a:r>
            <a:r>
              <a:rPr lang="tr-TR" sz="1200" b="1" i="1" dirty="0" err="1" smtClean="0">
                <a:latin typeface="Times New Roman" pitchFamily="18" charset="0"/>
                <a:cs typeface="Times New Roman" pitchFamily="18" charset="0"/>
              </a:rPr>
              <a:t>Farsça’yı</a:t>
            </a:r>
            <a:r>
              <a:rPr lang="tr-TR" sz="1200" b="1" i="1" dirty="0" smtClean="0">
                <a:latin typeface="Times New Roman" pitchFamily="18" charset="0"/>
                <a:cs typeface="Times New Roman" pitchFamily="18" charset="0"/>
              </a:rPr>
              <a:t> memleketinde öğrenmiş, İstanbul’a geldikten sonra Fransızca ve İngilizce ve çağdaş bilimleri tahsil etmiştir. Memuriyete Antep kazası nüfus </a:t>
            </a:r>
            <a:r>
              <a:rPr lang="tr-TR" sz="1200" b="1" i="1" dirty="0" err="1" smtClean="0">
                <a:latin typeface="Times New Roman" pitchFamily="18" charset="0"/>
                <a:cs typeface="Times New Roman" pitchFamily="18" charset="0"/>
              </a:rPr>
              <a:t>mukayyıtlığı</a:t>
            </a:r>
            <a:r>
              <a:rPr lang="tr-TR" sz="1200" b="1" i="1" dirty="0" smtClean="0">
                <a:latin typeface="Times New Roman" pitchFamily="18" charset="0"/>
                <a:cs typeface="Times New Roman" pitchFamily="18" charset="0"/>
              </a:rPr>
              <a:t> ile başlamış, burada nüfus nazırlığına geldikten sonra İstanbul’a taşınmıştır. Bir süre Tercüme Odası’nda çalışan Kadri Bey, 1864’te Mahkeme-i Ticaret-i Bahriye Reisliği’ne gelmiş, Meclis-i Ali-i </a:t>
            </a:r>
            <a:r>
              <a:rPr lang="tr-TR" sz="1200" b="1" i="1" dirty="0" err="1" smtClean="0">
                <a:latin typeface="Times New Roman" pitchFamily="18" charset="0"/>
                <a:cs typeface="Times New Roman" pitchFamily="18" charset="0"/>
              </a:rPr>
              <a:t>Hazain</a:t>
            </a:r>
            <a:r>
              <a:rPr lang="tr-TR" sz="1200" b="1" i="1" dirty="0" smtClean="0">
                <a:latin typeface="Times New Roman" pitchFamily="18" charset="0"/>
                <a:cs typeface="Times New Roman" pitchFamily="18" charset="0"/>
              </a:rPr>
              <a:t> Başkatipliği, Meclis-i İdare-i Bahriye Reisliği gibi görevlerden sonra Altıncı Belediye Dairesi reisliğine tayin edilmiştir….  Bir ara </a:t>
            </a:r>
            <a:r>
              <a:rPr lang="tr-TR" sz="1200" b="1" i="1" dirty="0" err="1" smtClean="0">
                <a:latin typeface="Times New Roman" pitchFamily="18" charset="0"/>
                <a:cs typeface="Times New Roman" pitchFamily="18" charset="0"/>
              </a:rPr>
              <a:t>Nafia</a:t>
            </a:r>
            <a:r>
              <a:rPr lang="tr-TR" sz="1200" b="1" i="1" dirty="0" smtClean="0">
                <a:latin typeface="Times New Roman" pitchFamily="18" charset="0"/>
                <a:cs typeface="Times New Roman" pitchFamily="18" charset="0"/>
              </a:rPr>
              <a:t> Nezaretinde müsteşarlık yapan ve sonradan tekrar Altıncı Belediye Dairesi’ne atanan Kadri Paşa, buradan Şehremaneti’ne (Belediye) tayin olunmuş, kısa bir süre Nafıa Nezareti’nde ve Bahriye Müsteşarlığı’nda bulunduktan sonra tekrar Şehremaneti görevine tekrar tayin edilmiştir. 1 sene kadar bu görevde kalan Kadri Paşa daha sonra 5 Şubat 1877-4 Şubat 1878 tarihlerinde Şura-</a:t>
            </a:r>
            <a:r>
              <a:rPr lang="tr-TR" sz="1200" b="1" i="1" dirty="0" err="1" smtClean="0">
                <a:latin typeface="Times New Roman" pitchFamily="18" charset="0"/>
                <a:cs typeface="Times New Roman" pitchFamily="18" charset="0"/>
              </a:rPr>
              <a:t>yı</a:t>
            </a:r>
            <a:r>
              <a:rPr lang="tr-TR" sz="1200" b="1" i="1" dirty="0" smtClean="0">
                <a:latin typeface="Times New Roman" pitchFamily="18" charset="0"/>
                <a:cs typeface="Times New Roman" pitchFamily="18" charset="0"/>
              </a:rPr>
              <a:t> Devlet Reisliği, Sivas ve Bağdat Valiliği yapmıştır. İstanbul’a Dahiliye Nazırı olarak dönen ve buradan Ticaret Nezareti’ne atanan Kadri Paşa daha sonra kısa bir süre için sadrazamlık yapmış, hemen ardından ise Edirne Valiliği’ne atanmış ve 11 Şubat 1884’te burada vefat etmiştir. </a:t>
            </a:r>
            <a:r>
              <a:rPr lang="tr-TR" sz="1200" b="1" i="1" smtClean="0">
                <a:latin typeface="Times New Roman" pitchFamily="18" charset="0"/>
                <a:cs typeface="Times New Roman" pitchFamily="18" charset="0"/>
              </a:rPr>
              <a:t>Mezarı </a:t>
            </a:r>
            <a:r>
              <a:rPr lang="tr-TR" sz="1200" b="1" i="1" smtClean="0">
                <a:latin typeface="Times New Roman" pitchFamily="18" charset="0"/>
                <a:cs typeface="Times New Roman" pitchFamily="18" charset="0"/>
              </a:rPr>
              <a:t>H</a:t>
            </a:r>
            <a:r>
              <a:rPr lang="tr-TR" sz="1200" b="1" i="1" smtClean="0">
                <a:latin typeface="Times New Roman" pitchFamily="18" charset="0"/>
                <a:cs typeface="Times New Roman" pitchFamily="18" charset="0"/>
              </a:rPr>
              <a:t>asan </a:t>
            </a:r>
            <a:r>
              <a:rPr lang="tr-TR" sz="1200" b="1" i="1" dirty="0" smtClean="0">
                <a:latin typeface="Times New Roman" pitchFamily="18" charset="0"/>
                <a:cs typeface="Times New Roman" pitchFamily="18" charset="0"/>
              </a:rPr>
              <a:t>Sezai Dergahı bahçesindedir.</a:t>
            </a:r>
            <a:endParaRPr lang="tr-TR" sz="1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TotalTime>
  <Words>253</Words>
  <PresentationFormat>Ekran Gösterisi (4:3)</PresentationFormat>
  <Paragraphs>4</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Gezinti</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fff</dc:creator>
  <cp:lastModifiedBy>fff</cp:lastModifiedBy>
  <cp:revision>3</cp:revision>
  <dcterms:created xsi:type="dcterms:W3CDTF">2014-12-26T14:55:11Z</dcterms:created>
  <dcterms:modified xsi:type="dcterms:W3CDTF">2014-12-30T08:04:36Z</dcterms:modified>
</cp:coreProperties>
</file>